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2"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4" autoAdjust="0"/>
    <p:restoredTop sz="94660"/>
  </p:normalViewPr>
  <p:slideViewPr>
    <p:cSldViewPr snapToGrid="0">
      <p:cViewPr varScale="1">
        <p:scale>
          <a:sx n="51" d="100"/>
          <a:sy n="51" d="100"/>
        </p:scale>
        <p:origin x="102" y="4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896BA6-4326-4ADA-B953-39C782EB5BEE}"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3826504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896BA6-4326-4ADA-B953-39C782EB5BEE}"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361479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896BA6-4326-4ADA-B953-39C782EB5BEE}"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70280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896BA6-4326-4ADA-B953-39C782EB5BEE}"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1832932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2896BA6-4326-4ADA-B953-39C782EB5BEE}" type="datetimeFigureOut">
              <a:rPr lang="en-US" smtClean="0"/>
              <a:t>6/28/2021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3917644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896BA6-4326-4ADA-B953-39C782EB5BEE}"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236797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896BA6-4326-4ADA-B953-39C782EB5BEE}" type="datetimeFigureOut">
              <a:rPr lang="en-US" smtClean="0"/>
              <a:t>6/28/2021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1079138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896BA6-4326-4ADA-B953-39C782EB5BEE}" type="datetimeFigureOut">
              <a:rPr lang="en-US" smtClean="0"/>
              <a:t>6/28/2021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4164160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96BA6-4326-4ADA-B953-39C782EB5BEE}" type="datetimeFigureOut">
              <a:rPr lang="en-US" smtClean="0"/>
              <a:t>6/28/2021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3395690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896BA6-4326-4ADA-B953-39C782EB5BEE}"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152910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2896BA6-4326-4ADA-B953-39C782EB5BEE}" type="datetimeFigureOut">
              <a:rPr lang="en-US" smtClean="0"/>
              <a:t>6/28/2021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E684CE-555A-4A5E-B5C1-A48B31E98D3C}" type="slidenum">
              <a:rPr lang="en-US" smtClean="0"/>
              <a:t>‹#›</a:t>
            </a:fld>
            <a:endParaRPr lang="en-US"/>
          </a:p>
        </p:txBody>
      </p:sp>
    </p:spTree>
    <p:extLst>
      <p:ext uri="{BB962C8B-B14F-4D97-AF65-F5344CB8AC3E}">
        <p14:creationId xmlns:p14="http://schemas.microsoft.com/office/powerpoint/2010/main" val="3846564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96BA6-4326-4ADA-B953-39C782EB5BEE}" type="datetimeFigureOut">
              <a:rPr lang="en-US" smtClean="0"/>
              <a:t>6/28/2021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684CE-555A-4A5E-B5C1-A48B31E98D3C}" type="slidenum">
              <a:rPr lang="en-US" smtClean="0"/>
              <a:t>‹#›</a:t>
            </a:fld>
            <a:endParaRPr lang="en-US"/>
          </a:p>
        </p:txBody>
      </p:sp>
    </p:spTree>
    <p:extLst>
      <p:ext uri="{BB962C8B-B14F-4D97-AF65-F5344CB8AC3E}">
        <p14:creationId xmlns:p14="http://schemas.microsoft.com/office/powerpoint/2010/main" val="3030017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2.emf"/><Relationship Id="rId3" Type="http://schemas.openxmlformats.org/officeDocument/2006/relationships/image" Target="../media/image97.png"/><Relationship Id="rId7" Type="http://schemas.openxmlformats.org/officeDocument/2006/relationships/image" Target="../media/image101.png"/><Relationship Id="rId12" Type="http://schemas.openxmlformats.org/officeDocument/2006/relationships/image" Target="../media/image106.emf"/><Relationship Id="rId2" Type="http://schemas.openxmlformats.org/officeDocument/2006/relationships/image" Target="../media/image96.emf"/><Relationship Id="rId1" Type="http://schemas.openxmlformats.org/officeDocument/2006/relationships/slideLayout" Target="../slideLayouts/slideLayout7.xml"/><Relationship Id="rId6" Type="http://schemas.openxmlformats.org/officeDocument/2006/relationships/image" Target="../media/image100.emf"/><Relationship Id="rId11" Type="http://schemas.openxmlformats.org/officeDocument/2006/relationships/image" Target="../media/image105.emf"/><Relationship Id="rId5" Type="http://schemas.openxmlformats.org/officeDocument/2006/relationships/image" Target="../media/image99.emf"/><Relationship Id="rId10" Type="http://schemas.openxmlformats.org/officeDocument/2006/relationships/image" Target="../media/image104.png"/><Relationship Id="rId4" Type="http://schemas.openxmlformats.org/officeDocument/2006/relationships/image" Target="../media/image98.emf"/><Relationship Id="rId9" Type="http://schemas.openxmlformats.org/officeDocument/2006/relationships/image" Target="../media/image103.emf"/></Relationships>
</file>

<file path=ppt/slides/_rels/slide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emf"/><Relationship Id="rId7" Type="http://schemas.openxmlformats.org/officeDocument/2006/relationships/image" Target="../media/image19.png"/><Relationship Id="rId2" Type="http://schemas.openxmlformats.org/officeDocument/2006/relationships/image" Target="../media/image14.emf"/><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2.emf"/><Relationship Id="rId4" Type="http://schemas.openxmlformats.org/officeDocument/2006/relationships/image" Target="../media/image16.png"/><Relationship Id="rId9" Type="http://schemas.openxmlformats.org/officeDocument/2006/relationships/image" Target="../media/image21.png"/></Relationships>
</file>

<file path=ppt/slides/_rels/slide5.xml.rels><?xml version="1.0" encoding="UTF-8" standalone="yes"?>
<Relationships xmlns="http://schemas.openxmlformats.org/package/2006/relationships"><Relationship Id="rId8" Type="http://schemas.openxmlformats.org/officeDocument/2006/relationships/image" Target="../media/image29.emf"/><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image" Target="../media/image23.emf"/><Relationship Id="rId1" Type="http://schemas.openxmlformats.org/officeDocument/2006/relationships/slideLayout" Target="../slideLayouts/slideLayout7.xml"/><Relationship Id="rId6" Type="http://schemas.openxmlformats.org/officeDocument/2006/relationships/image" Target="../media/image27.pn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emf"/></Relationships>
</file>

<file path=ppt/slides/_rels/slide6.xml.rels><?xml version="1.0" encoding="UTF-8" standalone="yes"?>
<Relationships xmlns="http://schemas.openxmlformats.org/package/2006/relationships"><Relationship Id="rId8" Type="http://schemas.openxmlformats.org/officeDocument/2006/relationships/image" Target="../media/image39.emf"/><Relationship Id="rId13" Type="http://schemas.openxmlformats.org/officeDocument/2006/relationships/image" Target="../media/image44.emf"/><Relationship Id="rId18" Type="http://schemas.openxmlformats.org/officeDocument/2006/relationships/image" Target="../media/image49.emf"/><Relationship Id="rId3" Type="http://schemas.openxmlformats.org/officeDocument/2006/relationships/image" Target="../media/image34.emf"/><Relationship Id="rId21" Type="http://schemas.openxmlformats.org/officeDocument/2006/relationships/image" Target="../media/image52.emf"/><Relationship Id="rId7" Type="http://schemas.openxmlformats.org/officeDocument/2006/relationships/image" Target="../media/image38.emf"/><Relationship Id="rId12" Type="http://schemas.openxmlformats.org/officeDocument/2006/relationships/image" Target="../media/image43.emf"/><Relationship Id="rId17" Type="http://schemas.openxmlformats.org/officeDocument/2006/relationships/image" Target="../media/image48.emf"/><Relationship Id="rId2" Type="http://schemas.openxmlformats.org/officeDocument/2006/relationships/image" Target="../media/image33.emf"/><Relationship Id="rId16" Type="http://schemas.openxmlformats.org/officeDocument/2006/relationships/image" Target="../media/image47.emf"/><Relationship Id="rId20" Type="http://schemas.openxmlformats.org/officeDocument/2006/relationships/image" Target="../media/image51.emf"/><Relationship Id="rId1" Type="http://schemas.openxmlformats.org/officeDocument/2006/relationships/slideLayout" Target="../slideLayouts/slideLayout7.xml"/><Relationship Id="rId6" Type="http://schemas.openxmlformats.org/officeDocument/2006/relationships/image" Target="../media/image37.emf"/><Relationship Id="rId11" Type="http://schemas.openxmlformats.org/officeDocument/2006/relationships/image" Target="../media/image42.emf"/><Relationship Id="rId5" Type="http://schemas.openxmlformats.org/officeDocument/2006/relationships/image" Target="../media/image36.png"/><Relationship Id="rId15" Type="http://schemas.openxmlformats.org/officeDocument/2006/relationships/image" Target="../media/image46.emf"/><Relationship Id="rId23" Type="http://schemas.openxmlformats.org/officeDocument/2006/relationships/image" Target="../media/image54.emf"/><Relationship Id="rId10" Type="http://schemas.openxmlformats.org/officeDocument/2006/relationships/image" Target="../media/image41.emf"/><Relationship Id="rId19" Type="http://schemas.openxmlformats.org/officeDocument/2006/relationships/image" Target="../media/image50.png"/><Relationship Id="rId4" Type="http://schemas.openxmlformats.org/officeDocument/2006/relationships/image" Target="../media/image35.emf"/><Relationship Id="rId9" Type="http://schemas.openxmlformats.org/officeDocument/2006/relationships/image" Target="../media/image40.emf"/><Relationship Id="rId14" Type="http://schemas.openxmlformats.org/officeDocument/2006/relationships/image" Target="../media/image45.emf"/><Relationship Id="rId22" Type="http://schemas.openxmlformats.org/officeDocument/2006/relationships/image" Target="../media/image53.emf"/></Relationships>
</file>

<file path=ppt/slides/_rels/slide7.xml.rels><?xml version="1.0" encoding="UTF-8" standalone="yes"?>
<Relationships xmlns="http://schemas.openxmlformats.org/package/2006/relationships"><Relationship Id="rId8" Type="http://schemas.openxmlformats.org/officeDocument/2006/relationships/image" Target="../media/image59.emf"/><Relationship Id="rId3" Type="http://schemas.openxmlformats.org/officeDocument/2006/relationships/image" Target="../media/image56.emf"/><Relationship Id="rId7" Type="http://schemas.openxmlformats.org/officeDocument/2006/relationships/image" Target="../media/image55.emf"/><Relationship Id="rId12" Type="http://schemas.openxmlformats.org/officeDocument/2006/relationships/image" Target="../media/image6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62.emf"/><Relationship Id="rId5" Type="http://schemas.openxmlformats.org/officeDocument/2006/relationships/image" Target="../media/image58.emf"/><Relationship Id="rId10" Type="http://schemas.openxmlformats.org/officeDocument/2006/relationships/image" Target="../media/image61.png"/><Relationship Id="rId4" Type="http://schemas.openxmlformats.org/officeDocument/2006/relationships/image" Target="../media/image57.emf"/><Relationship Id="rId9" Type="http://schemas.openxmlformats.org/officeDocument/2006/relationships/image" Target="../media/image60.png"/></Relationships>
</file>

<file path=ppt/slides/_rels/slide8.xml.rels><?xml version="1.0" encoding="UTF-8" standalone="yes"?>
<Relationships xmlns="http://schemas.openxmlformats.org/package/2006/relationships"><Relationship Id="rId8" Type="http://schemas.openxmlformats.org/officeDocument/2006/relationships/image" Target="../media/image70.emf"/><Relationship Id="rId13" Type="http://schemas.openxmlformats.org/officeDocument/2006/relationships/image" Target="../media/image75.png"/><Relationship Id="rId3" Type="http://schemas.openxmlformats.org/officeDocument/2006/relationships/image" Target="../media/image65.emf"/><Relationship Id="rId7" Type="http://schemas.openxmlformats.org/officeDocument/2006/relationships/image" Target="../media/image69.emf"/><Relationship Id="rId12" Type="http://schemas.openxmlformats.org/officeDocument/2006/relationships/image" Target="../media/image74.png"/><Relationship Id="rId2" Type="http://schemas.openxmlformats.org/officeDocument/2006/relationships/image" Target="../media/image64.emf"/><Relationship Id="rId16" Type="http://schemas.openxmlformats.org/officeDocument/2006/relationships/image" Target="../media/image78.emf"/><Relationship Id="rId1" Type="http://schemas.openxmlformats.org/officeDocument/2006/relationships/slideLayout" Target="../slideLayouts/slideLayout7.xml"/><Relationship Id="rId6" Type="http://schemas.openxmlformats.org/officeDocument/2006/relationships/image" Target="../media/image68.emf"/><Relationship Id="rId11" Type="http://schemas.openxmlformats.org/officeDocument/2006/relationships/image" Target="../media/image73.png"/><Relationship Id="rId5" Type="http://schemas.openxmlformats.org/officeDocument/2006/relationships/image" Target="../media/image67.emf"/><Relationship Id="rId15" Type="http://schemas.openxmlformats.org/officeDocument/2006/relationships/image" Target="../media/image77.emf"/><Relationship Id="rId10" Type="http://schemas.openxmlformats.org/officeDocument/2006/relationships/image" Target="../media/image72.png"/><Relationship Id="rId4" Type="http://schemas.openxmlformats.org/officeDocument/2006/relationships/image" Target="../media/image66.emf"/><Relationship Id="rId9" Type="http://schemas.openxmlformats.org/officeDocument/2006/relationships/image" Target="../media/image71.emf"/><Relationship Id="rId14" Type="http://schemas.openxmlformats.org/officeDocument/2006/relationships/image" Target="../media/image76.png"/></Relationships>
</file>

<file path=ppt/slides/_rels/slide9.xml.rels><?xml version="1.0" encoding="UTF-8" standalone="yes"?>
<Relationships xmlns="http://schemas.openxmlformats.org/package/2006/relationships"><Relationship Id="rId8" Type="http://schemas.openxmlformats.org/officeDocument/2006/relationships/image" Target="../media/image85.png"/><Relationship Id="rId13" Type="http://schemas.openxmlformats.org/officeDocument/2006/relationships/image" Target="../media/image90.emf"/><Relationship Id="rId18" Type="http://schemas.openxmlformats.org/officeDocument/2006/relationships/image" Target="../media/image95.emf"/><Relationship Id="rId3" Type="http://schemas.openxmlformats.org/officeDocument/2006/relationships/image" Target="../media/image80.png"/><Relationship Id="rId7" Type="http://schemas.openxmlformats.org/officeDocument/2006/relationships/image" Target="../media/image84.emf"/><Relationship Id="rId12" Type="http://schemas.openxmlformats.org/officeDocument/2006/relationships/image" Target="../media/image89.png"/><Relationship Id="rId17" Type="http://schemas.openxmlformats.org/officeDocument/2006/relationships/image" Target="../media/image94.emf"/><Relationship Id="rId2" Type="http://schemas.openxmlformats.org/officeDocument/2006/relationships/image" Target="../media/image79.emf"/><Relationship Id="rId16" Type="http://schemas.openxmlformats.org/officeDocument/2006/relationships/image" Target="../media/image93.emf"/><Relationship Id="rId1" Type="http://schemas.openxmlformats.org/officeDocument/2006/relationships/slideLayout" Target="../slideLayouts/slideLayout7.xml"/><Relationship Id="rId6" Type="http://schemas.openxmlformats.org/officeDocument/2006/relationships/image" Target="../media/image83.emf"/><Relationship Id="rId11" Type="http://schemas.openxmlformats.org/officeDocument/2006/relationships/image" Target="../media/image88.png"/><Relationship Id="rId5" Type="http://schemas.openxmlformats.org/officeDocument/2006/relationships/image" Target="../media/image82.emf"/><Relationship Id="rId15" Type="http://schemas.openxmlformats.org/officeDocument/2006/relationships/image" Target="../media/image92.png"/><Relationship Id="rId10" Type="http://schemas.openxmlformats.org/officeDocument/2006/relationships/image" Target="../media/image87.png"/><Relationship Id="rId4" Type="http://schemas.openxmlformats.org/officeDocument/2006/relationships/image" Target="../media/image81.emf"/><Relationship Id="rId9" Type="http://schemas.openxmlformats.org/officeDocument/2006/relationships/image" Target="../media/image86.png"/><Relationship Id="rId14" Type="http://schemas.openxmlformats.org/officeDocument/2006/relationships/image" Target="../media/image91.emf"/></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946400"/>
            <a:ext cx="9144000" cy="1422400"/>
          </a:xfrm>
        </p:spPr>
        <p:txBody>
          <a:bodyPr>
            <a:normAutofit/>
          </a:bodyPr>
          <a:lstStyle/>
          <a:p>
            <a:r>
              <a:rPr lang="en-US" sz="6000" dirty="0" smtClean="0">
                <a:latin typeface="Times New Roman" panose="02020603050405020304" pitchFamily="18" charset="0"/>
                <a:cs typeface="Times New Roman" panose="02020603050405020304" pitchFamily="18" charset="0"/>
              </a:rPr>
              <a:t>ĐỀ 1</a:t>
            </a: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9050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19137" y="325667"/>
            <a:ext cx="11287334" cy="1585339"/>
          </a:xfrm>
          <a:prstGeom prst="rect">
            <a:avLst/>
          </a:prstGeom>
        </p:spPr>
      </p:pic>
      <p:pic>
        <p:nvPicPr>
          <p:cNvPr id="3" name="Picture 2"/>
          <p:cNvPicPr>
            <a:picLocks noChangeAspect="1"/>
          </p:cNvPicPr>
          <p:nvPr/>
        </p:nvPicPr>
        <p:blipFill>
          <a:blip r:embed="rId3"/>
          <a:stretch>
            <a:fillRect/>
          </a:stretch>
        </p:blipFill>
        <p:spPr>
          <a:xfrm>
            <a:off x="7422075" y="1233157"/>
            <a:ext cx="4584396" cy="2880160"/>
          </a:xfrm>
          <a:prstGeom prst="rect">
            <a:avLst/>
          </a:prstGeom>
        </p:spPr>
      </p:pic>
      <p:pic>
        <p:nvPicPr>
          <p:cNvPr id="4" name="Picture 3"/>
          <p:cNvPicPr>
            <a:picLocks noChangeAspect="1"/>
          </p:cNvPicPr>
          <p:nvPr/>
        </p:nvPicPr>
        <p:blipFill>
          <a:blip r:embed="rId4"/>
          <a:stretch>
            <a:fillRect/>
          </a:stretch>
        </p:blipFill>
        <p:spPr>
          <a:xfrm>
            <a:off x="1023918" y="3161399"/>
            <a:ext cx="11287341" cy="397070"/>
          </a:xfrm>
          <a:prstGeom prst="rect">
            <a:avLst/>
          </a:prstGeom>
        </p:spPr>
      </p:pic>
      <p:pic>
        <p:nvPicPr>
          <p:cNvPr id="5" name="Picture 4"/>
          <p:cNvPicPr>
            <a:picLocks noChangeAspect="1"/>
          </p:cNvPicPr>
          <p:nvPr/>
        </p:nvPicPr>
        <p:blipFill>
          <a:blip r:embed="rId5"/>
          <a:stretch>
            <a:fillRect/>
          </a:stretch>
        </p:blipFill>
        <p:spPr>
          <a:xfrm>
            <a:off x="1143207" y="3804207"/>
            <a:ext cx="11287322" cy="414717"/>
          </a:xfrm>
          <a:prstGeom prst="rect">
            <a:avLst/>
          </a:prstGeom>
        </p:spPr>
      </p:pic>
      <p:pic>
        <p:nvPicPr>
          <p:cNvPr id="6" name="Picture 5"/>
          <p:cNvPicPr>
            <a:picLocks noChangeAspect="1"/>
          </p:cNvPicPr>
          <p:nvPr/>
        </p:nvPicPr>
        <p:blipFill>
          <a:blip r:embed="rId6"/>
          <a:stretch>
            <a:fillRect/>
          </a:stretch>
        </p:blipFill>
        <p:spPr>
          <a:xfrm>
            <a:off x="1023918" y="4381212"/>
            <a:ext cx="11287341" cy="397070"/>
          </a:xfrm>
          <a:prstGeom prst="rect">
            <a:avLst/>
          </a:prstGeom>
        </p:spPr>
      </p:pic>
      <p:pic>
        <p:nvPicPr>
          <p:cNvPr id="7" name="Picture 6"/>
          <p:cNvPicPr>
            <a:picLocks noChangeAspect="1"/>
          </p:cNvPicPr>
          <p:nvPr/>
        </p:nvPicPr>
        <p:blipFill>
          <a:blip r:embed="rId7"/>
          <a:stretch>
            <a:fillRect/>
          </a:stretch>
        </p:blipFill>
        <p:spPr>
          <a:xfrm>
            <a:off x="1036189" y="4988985"/>
            <a:ext cx="2094295" cy="771583"/>
          </a:xfrm>
          <a:prstGeom prst="rect">
            <a:avLst/>
          </a:prstGeom>
        </p:spPr>
      </p:pic>
      <p:pic>
        <p:nvPicPr>
          <p:cNvPr id="8" name="Picture 7"/>
          <p:cNvPicPr>
            <a:picLocks noChangeAspect="1"/>
          </p:cNvPicPr>
          <p:nvPr/>
        </p:nvPicPr>
        <p:blipFill>
          <a:blip r:embed="rId8"/>
          <a:stretch>
            <a:fillRect/>
          </a:stretch>
        </p:blipFill>
        <p:spPr>
          <a:xfrm>
            <a:off x="3106168" y="4958715"/>
            <a:ext cx="11287333" cy="755904"/>
          </a:xfrm>
          <a:prstGeom prst="rect">
            <a:avLst/>
          </a:prstGeom>
        </p:spPr>
      </p:pic>
      <p:pic>
        <p:nvPicPr>
          <p:cNvPr id="9" name="Picture 8"/>
          <p:cNvPicPr>
            <a:picLocks noChangeAspect="1"/>
          </p:cNvPicPr>
          <p:nvPr/>
        </p:nvPicPr>
        <p:blipFill>
          <a:blip r:embed="rId9"/>
          <a:stretch>
            <a:fillRect/>
          </a:stretch>
        </p:blipFill>
        <p:spPr>
          <a:xfrm>
            <a:off x="5502066" y="5018979"/>
            <a:ext cx="11287333" cy="755904"/>
          </a:xfrm>
          <a:prstGeom prst="rect">
            <a:avLst/>
          </a:prstGeom>
        </p:spPr>
      </p:pic>
      <p:pic>
        <p:nvPicPr>
          <p:cNvPr id="10" name="Picture 9"/>
          <p:cNvPicPr>
            <a:picLocks noChangeAspect="1"/>
          </p:cNvPicPr>
          <p:nvPr/>
        </p:nvPicPr>
        <p:blipFill>
          <a:blip r:embed="rId10"/>
          <a:stretch>
            <a:fillRect/>
          </a:stretch>
        </p:blipFill>
        <p:spPr>
          <a:xfrm>
            <a:off x="7502580" y="5038379"/>
            <a:ext cx="1726876" cy="771583"/>
          </a:xfrm>
          <a:prstGeom prst="rect">
            <a:avLst/>
          </a:prstGeom>
        </p:spPr>
      </p:pic>
      <p:pic>
        <p:nvPicPr>
          <p:cNvPr id="11" name="Picture 10"/>
          <p:cNvPicPr>
            <a:picLocks noChangeAspect="1"/>
          </p:cNvPicPr>
          <p:nvPr/>
        </p:nvPicPr>
        <p:blipFill>
          <a:blip r:embed="rId11"/>
          <a:stretch>
            <a:fillRect/>
          </a:stretch>
        </p:blipFill>
        <p:spPr>
          <a:xfrm>
            <a:off x="7502580" y="5930449"/>
            <a:ext cx="11287341" cy="397070"/>
          </a:xfrm>
          <a:prstGeom prst="rect">
            <a:avLst/>
          </a:prstGeom>
        </p:spPr>
      </p:pic>
      <p:pic>
        <p:nvPicPr>
          <p:cNvPr id="12" name="Picture 11"/>
          <p:cNvPicPr>
            <a:picLocks noChangeAspect="1"/>
          </p:cNvPicPr>
          <p:nvPr/>
        </p:nvPicPr>
        <p:blipFill>
          <a:blip r:embed="rId12"/>
          <a:stretch>
            <a:fillRect/>
          </a:stretch>
        </p:blipFill>
        <p:spPr>
          <a:xfrm>
            <a:off x="1023917" y="6255875"/>
            <a:ext cx="11287341" cy="397070"/>
          </a:xfrm>
          <a:prstGeom prst="rect">
            <a:avLst/>
          </a:prstGeom>
        </p:spPr>
      </p:pic>
    </p:spTree>
    <p:extLst>
      <p:ext uri="{BB962C8B-B14F-4D97-AF65-F5344CB8AC3E}">
        <p14:creationId xmlns:p14="http://schemas.microsoft.com/office/powerpoint/2010/main" val="189067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52537" y="124542"/>
            <a:ext cx="13828438" cy="666633"/>
          </a:xfrm>
          <a:prstGeom prst="rect">
            <a:avLst/>
          </a:prstGeom>
        </p:spPr>
      </p:pic>
      <p:pic>
        <p:nvPicPr>
          <p:cNvPr id="3" name="Picture 2"/>
          <p:cNvPicPr>
            <a:picLocks noChangeAspect="1"/>
          </p:cNvPicPr>
          <p:nvPr/>
        </p:nvPicPr>
        <p:blipFill>
          <a:blip r:embed="rId3"/>
          <a:stretch>
            <a:fillRect/>
          </a:stretch>
        </p:blipFill>
        <p:spPr>
          <a:xfrm>
            <a:off x="1481933" y="684101"/>
            <a:ext cx="13369645" cy="592258"/>
          </a:xfrm>
          <a:prstGeom prst="rect">
            <a:avLst/>
          </a:prstGeom>
        </p:spPr>
      </p:pic>
      <p:pic>
        <p:nvPicPr>
          <p:cNvPr id="4" name="Picture 3"/>
          <p:cNvPicPr>
            <a:picLocks noChangeAspect="1"/>
          </p:cNvPicPr>
          <p:nvPr/>
        </p:nvPicPr>
        <p:blipFill>
          <a:blip r:embed="rId4"/>
          <a:stretch>
            <a:fillRect/>
          </a:stretch>
        </p:blipFill>
        <p:spPr>
          <a:xfrm>
            <a:off x="1481933" y="1298727"/>
            <a:ext cx="2219533" cy="1088005"/>
          </a:xfrm>
          <a:prstGeom prst="rect">
            <a:avLst/>
          </a:prstGeom>
        </p:spPr>
      </p:pic>
      <p:pic>
        <p:nvPicPr>
          <p:cNvPr id="5" name="Picture 4"/>
          <p:cNvPicPr>
            <a:picLocks noChangeAspect="1"/>
          </p:cNvPicPr>
          <p:nvPr/>
        </p:nvPicPr>
        <p:blipFill>
          <a:blip r:embed="rId5"/>
          <a:stretch>
            <a:fillRect/>
          </a:stretch>
        </p:blipFill>
        <p:spPr>
          <a:xfrm>
            <a:off x="1481933" y="2436828"/>
            <a:ext cx="1806089" cy="1088005"/>
          </a:xfrm>
          <a:prstGeom prst="rect">
            <a:avLst/>
          </a:prstGeom>
        </p:spPr>
      </p:pic>
      <p:pic>
        <p:nvPicPr>
          <p:cNvPr id="6" name="Picture 5"/>
          <p:cNvPicPr>
            <a:picLocks noChangeAspect="1"/>
          </p:cNvPicPr>
          <p:nvPr/>
        </p:nvPicPr>
        <p:blipFill>
          <a:blip r:embed="rId6"/>
          <a:stretch>
            <a:fillRect/>
          </a:stretch>
        </p:blipFill>
        <p:spPr>
          <a:xfrm>
            <a:off x="1445050" y="3460082"/>
            <a:ext cx="1675528" cy="1980172"/>
          </a:xfrm>
          <a:prstGeom prst="rect">
            <a:avLst/>
          </a:prstGeom>
        </p:spPr>
      </p:pic>
      <p:pic>
        <p:nvPicPr>
          <p:cNvPr id="7" name="Picture 6"/>
          <p:cNvPicPr>
            <a:picLocks noChangeAspect="1"/>
          </p:cNvPicPr>
          <p:nvPr/>
        </p:nvPicPr>
        <p:blipFill>
          <a:blip r:embed="rId7"/>
          <a:stretch>
            <a:fillRect/>
          </a:stretch>
        </p:blipFill>
        <p:spPr>
          <a:xfrm>
            <a:off x="1445050" y="5337533"/>
            <a:ext cx="1632009" cy="1088005"/>
          </a:xfrm>
          <a:prstGeom prst="rect">
            <a:avLst/>
          </a:prstGeom>
        </p:spPr>
      </p:pic>
      <p:pic>
        <p:nvPicPr>
          <p:cNvPr id="8" name="Picture 7"/>
          <p:cNvPicPr>
            <a:picLocks noChangeAspect="1"/>
          </p:cNvPicPr>
          <p:nvPr/>
        </p:nvPicPr>
        <p:blipFill>
          <a:blip r:embed="rId8"/>
          <a:stretch>
            <a:fillRect/>
          </a:stretch>
        </p:blipFill>
        <p:spPr>
          <a:xfrm>
            <a:off x="904588" y="6387678"/>
            <a:ext cx="13369635" cy="470322"/>
          </a:xfrm>
          <a:prstGeom prst="rect">
            <a:avLst/>
          </a:prstGeom>
        </p:spPr>
      </p:pic>
    </p:spTree>
    <p:extLst>
      <p:ext uri="{BB962C8B-B14F-4D97-AF65-F5344CB8AC3E}">
        <p14:creationId xmlns:p14="http://schemas.microsoft.com/office/powerpoint/2010/main" val="114506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04936" y="328856"/>
            <a:ext cx="14412573" cy="694793"/>
          </a:xfrm>
          <a:prstGeom prst="rect">
            <a:avLst/>
          </a:prstGeom>
        </p:spPr>
      </p:pic>
      <p:pic>
        <p:nvPicPr>
          <p:cNvPr id="3" name="Picture 2"/>
          <p:cNvPicPr>
            <a:picLocks noChangeAspect="1"/>
          </p:cNvPicPr>
          <p:nvPr/>
        </p:nvPicPr>
        <p:blipFill>
          <a:blip r:embed="rId3"/>
          <a:stretch>
            <a:fillRect/>
          </a:stretch>
        </p:blipFill>
        <p:spPr>
          <a:xfrm>
            <a:off x="1585881" y="989531"/>
            <a:ext cx="14412582" cy="1025290"/>
          </a:xfrm>
          <a:prstGeom prst="rect">
            <a:avLst/>
          </a:prstGeom>
        </p:spPr>
      </p:pic>
      <p:pic>
        <p:nvPicPr>
          <p:cNvPr id="4" name="Picture 3"/>
          <p:cNvPicPr>
            <a:picLocks noChangeAspect="1"/>
          </p:cNvPicPr>
          <p:nvPr/>
        </p:nvPicPr>
        <p:blipFill>
          <a:blip r:embed="rId4"/>
          <a:stretch>
            <a:fillRect/>
          </a:stretch>
        </p:blipFill>
        <p:spPr>
          <a:xfrm>
            <a:off x="1519237" y="1784577"/>
            <a:ext cx="3096400" cy="469151"/>
          </a:xfrm>
          <a:prstGeom prst="rect">
            <a:avLst/>
          </a:prstGeom>
        </p:spPr>
      </p:pic>
      <p:pic>
        <p:nvPicPr>
          <p:cNvPr id="5" name="Picture 4"/>
          <p:cNvPicPr>
            <a:picLocks noChangeAspect="1"/>
          </p:cNvPicPr>
          <p:nvPr/>
        </p:nvPicPr>
        <p:blipFill>
          <a:blip r:embed="rId5"/>
          <a:stretch>
            <a:fillRect/>
          </a:stretch>
        </p:blipFill>
        <p:spPr>
          <a:xfrm>
            <a:off x="1519237" y="2575291"/>
            <a:ext cx="3143314" cy="469151"/>
          </a:xfrm>
          <a:prstGeom prst="rect">
            <a:avLst/>
          </a:prstGeom>
        </p:spPr>
      </p:pic>
      <p:pic>
        <p:nvPicPr>
          <p:cNvPr id="6" name="Picture 5"/>
          <p:cNvPicPr>
            <a:picLocks noChangeAspect="1"/>
          </p:cNvPicPr>
          <p:nvPr/>
        </p:nvPicPr>
        <p:blipFill>
          <a:blip r:embed="rId6"/>
          <a:stretch>
            <a:fillRect/>
          </a:stretch>
        </p:blipFill>
        <p:spPr>
          <a:xfrm>
            <a:off x="1585902" y="3347474"/>
            <a:ext cx="1407455" cy="469151"/>
          </a:xfrm>
          <a:prstGeom prst="rect">
            <a:avLst/>
          </a:prstGeom>
        </p:spPr>
      </p:pic>
      <p:pic>
        <p:nvPicPr>
          <p:cNvPr id="7" name="Picture 6"/>
          <p:cNvPicPr>
            <a:picLocks noChangeAspect="1"/>
          </p:cNvPicPr>
          <p:nvPr/>
        </p:nvPicPr>
        <p:blipFill>
          <a:blip r:embed="rId7"/>
          <a:stretch>
            <a:fillRect/>
          </a:stretch>
        </p:blipFill>
        <p:spPr>
          <a:xfrm>
            <a:off x="1585903" y="4195284"/>
            <a:ext cx="14412560" cy="507010"/>
          </a:xfrm>
          <a:prstGeom prst="rect">
            <a:avLst/>
          </a:prstGeom>
        </p:spPr>
      </p:pic>
    </p:spTree>
    <p:extLst>
      <p:ext uri="{BB962C8B-B14F-4D97-AF65-F5344CB8AC3E}">
        <p14:creationId xmlns:p14="http://schemas.microsoft.com/office/powerpoint/2010/main" val="245773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63637" y="95225"/>
            <a:ext cx="12818980" cy="617970"/>
          </a:xfrm>
          <a:prstGeom prst="rect">
            <a:avLst/>
          </a:prstGeom>
        </p:spPr>
      </p:pic>
      <p:pic>
        <p:nvPicPr>
          <p:cNvPr id="3" name="Picture 2"/>
          <p:cNvPicPr>
            <a:picLocks noChangeAspect="1"/>
          </p:cNvPicPr>
          <p:nvPr/>
        </p:nvPicPr>
        <p:blipFill>
          <a:blip r:embed="rId3"/>
          <a:stretch>
            <a:fillRect/>
          </a:stretch>
        </p:blipFill>
        <p:spPr>
          <a:xfrm>
            <a:off x="1318797" y="570010"/>
            <a:ext cx="12818983" cy="921944"/>
          </a:xfrm>
          <a:prstGeom prst="rect">
            <a:avLst/>
          </a:prstGeom>
        </p:spPr>
      </p:pic>
      <p:pic>
        <p:nvPicPr>
          <p:cNvPr id="4" name="Picture 3"/>
          <p:cNvPicPr>
            <a:picLocks noChangeAspect="1"/>
          </p:cNvPicPr>
          <p:nvPr/>
        </p:nvPicPr>
        <p:blipFill>
          <a:blip r:embed="rId4"/>
          <a:stretch>
            <a:fillRect/>
          </a:stretch>
        </p:blipFill>
        <p:spPr>
          <a:xfrm>
            <a:off x="1106470" y="1479415"/>
            <a:ext cx="4694369" cy="1022330"/>
          </a:xfrm>
          <a:prstGeom prst="rect">
            <a:avLst/>
          </a:prstGeom>
        </p:spPr>
      </p:pic>
      <p:pic>
        <p:nvPicPr>
          <p:cNvPr id="5" name="Picture 4"/>
          <p:cNvPicPr>
            <a:picLocks noChangeAspect="1"/>
          </p:cNvPicPr>
          <p:nvPr/>
        </p:nvPicPr>
        <p:blipFill>
          <a:blip r:embed="rId5"/>
          <a:stretch>
            <a:fillRect/>
          </a:stretch>
        </p:blipFill>
        <p:spPr>
          <a:xfrm>
            <a:off x="1149380" y="2567183"/>
            <a:ext cx="4235364" cy="584189"/>
          </a:xfrm>
          <a:prstGeom prst="rect">
            <a:avLst/>
          </a:prstGeom>
        </p:spPr>
      </p:pic>
      <p:pic>
        <p:nvPicPr>
          <p:cNvPr id="6" name="Picture 5"/>
          <p:cNvPicPr>
            <a:picLocks noChangeAspect="1"/>
          </p:cNvPicPr>
          <p:nvPr/>
        </p:nvPicPr>
        <p:blipFill>
          <a:blip r:embed="rId6"/>
          <a:stretch>
            <a:fillRect/>
          </a:stretch>
        </p:blipFill>
        <p:spPr>
          <a:xfrm>
            <a:off x="1153203" y="3231055"/>
            <a:ext cx="3672041" cy="500732"/>
          </a:xfrm>
          <a:prstGeom prst="rect">
            <a:avLst/>
          </a:prstGeom>
        </p:spPr>
      </p:pic>
      <p:pic>
        <p:nvPicPr>
          <p:cNvPr id="7" name="Picture 6"/>
          <p:cNvPicPr>
            <a:picLocks noChangeAspect="1"/>
          </p:cNvPicPr>
          <p:nvPr/>
        </p:nvPicPr>
        <p:blipFill>
          <a:blip r:embed="rId7"/>
          <a:stretch>
            <a:fillRect/>
          </a:stretch>
        </p:blipFill>
        <p:spPr>
          <a:xfrm>
            <a:off x="1142772" y="3888012"/>
            <a:ext cx="3692905" cy="500732"/>
          </a:xfrm>
          <a:prstGeom prst="rect">
            <a:avLst/>
          </a:prstGeom>
        </p:spPr>
      </p:pic>
      <p:pic>
        <p:nvPicPr>
          <p:cNvPr id="8" name="Picture 7"/>
          <p:cNvPicPr>
            <a:picLocks noChangeAspect="1"/>
          </p:cNvPicPr>
          <p:nvPr/>
        </p:nvPicPr>
        <p:blipFill>
          <a:blip r:embed="rId8"/>
          <a:stretch>
            <a:fillRect/>
          </a:stretch>
        </p:blipFill>
        <p:spPr>
          <a:xfrm>
            <a:off x="1192208" y="4642532"/>
            <a:ext cx="1773430" cy="500732"/>
          </a:xfrm>
          <a:prstGeom prst="rect">
            <a:avLst/>
          </a:prstGeom>
        </p:spPr>
      </p:pic>
      <p:pic>
        <p:nvPicPr>
          <p:cNvPr id="9" name="Picture 8"/>
          <p:cNvPicPr>
            <a:picLocks noChangeAspect="1"/>
          </p:cNvPicPr>
          <p:nvPr/>
        </p:nvPicPr>
        <p:blipFill>
          <a:blip r:embed="rId9"/>
          <a:stretch>
            <a:fillRect/>
          </a:stretch>
        </p:blipFill>
        <p:spPr>
          <a:xfrm>
            <a:off x="1192208" y="5143264"/>
            <a:ext cx="1585656" cy="959738"/>
          </a:xfrm>
          <a:prstGeom prst="rect">
            <a:avLst/>
          </a:prstGeom>
        </p:spPr>
      </p:pic>
      <p:pic>
        <p:nvPicPr>
          <p:cNvPr id="10" name="Picture 9"/>
          <p:cNvPicPr>
            <a:picLocks noChangeAspect="1"/>
          </p:cNvPicPr>
          <p:nvPr/>
        </p:nvPicPr>
        <p:blipFill>
          <a:blip r:embed="rId10"/>
          <a:stretch>
            <a:fillRect/>
          </a:stretch>
        </p:blipFill>
        <p:spPr>
          <a:xfrm>
            <a:off x="1163637" y="6008004"/>
            <a:ext cx="12818972" cy="941986"/>
          </a:xfrm>
          <a:prstGeom prst="rect">
            <a:avLst/>
          </a:prstGeom>
        </p:spPr>
      </p:pic>
    </p:spTree>
    <p:extLst>
      <p:ext uri="{BB962C8B-B14F-4D97-AF65-F5344CB8AC3E}">
        <p14:creationId xmlns:p14="http://schemas.microsoft.com/office/powerpoint/2010/main" val="66966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7280" y="213523"/>
            <a:ext cx="12958211" cy="624682"/>
          </a:xfrm>
          <a:prstGeom prst="rect">
            <a:avLst/>
          </a:prstGeom>
        </p:spPr>
      </p:pic>
      <p:pic>
        <p:nvPicPr>
          <p:cNvPr id="3" name="Picture 2"/>
          <p:cNvPicPr>
            <a:picLocks noChangeAspect="1"/>
          </p:cNvPicPr>
          <p:nvPr/>
        </p:nvPicPr>
        <p:blipFill>
          <a:blip r:embed="rId3"/>
          <a:stretch>
            <a:fillRect/>
          </a:stretch>
        </p:blipFill>
        <p:spPr>
          <a:xfrm>
            <a:off x="1144685" y="946166"/>
            <a:ext cx="3479929" cy="590534"/>
          </a:xfrm>
          <a:prstGeom prst="rect">
            <a:avLst/>
          </a:prstGeom>
        </p:spPr>
      </p:pic>
      <p:pic>
        <p:nvPicPr>
          <p:cNvPr id="4" name="Picture 3"/>
          <p:cNvPicPr>
            <a:picLocks noChangeAspect="1"/>
          </p:cNvPicPr>
          <p:nvPr/>
        </p:nvPicPr>
        <p:blipFill>
          <a:blip r:embed="rId4"/>
          <a:stretch>
            <a:fillRect/>
          </a:stretch>
        </p:blipFill>
        <p:spPr>
          <a:xfrm>
            <a:off x="1123595" y="1988810"/>
            <a:ext cx="3838465" cy="421809"/>
          </a:xfrm>
          <a:prstGeom prst="rect">
            <a:avLst/>
          </a:prstGeom>
        </p:spPr>
      </p:pic>
      <p:pic>
        <p:nvPicPr>
          <p:cNvPr id="5" name="Picture 4"/>
          <p:cNvPicPr>
            <a:picLocks noChangeAspect="1"/>
          </p:cNvPicPr>
          <p:nvPr/>
        </p:nvPicPr>
        <p:blipFill>
          <a:blip r:embed="rId5"/>
          <a:stretch>
            <a:fillRect/>
          </a:stretch>
        </p:blipFill>
        <p:spPr>
          <a:xfrm>
            <a:off x="1123594" y="2641338"/>
            <a:ext cx="1919234" cy="421809"/>
          </a:xfrm>
          <a:prstGeom prst="rect">
            <a:avLst/>
          </a:prstGeom>
        </p:spPr>
      </p:pic>
      <p:pic>
        <p:nvPicPr>
          <p:cNvPr id="6" name="Picture 5"/>
          <p:cNvPicPr>
            <a:picLocks noChangeAspect="1"/>
          </p:cNvPicPr>
          <p:nvPr/>
        </p:nvPicPr>
        <p:blipFill>
          <a:blip r:embed="rId6"/>
          <a:stretch>
            <a:fillRect/>
          </a:stretch>
        </p:blipFill>
        <p:spPr>
          <a:xfrm>
            <a:off x="1123594" y="3118828"/>
            <a:ext cx="1687238" cy="970161"/>
          </a:xfrm>
          <a:prstGeom prst="rect">
            <a:avLst/>
          </a:prstGeom>
        </p:spPr>
      </p:pic>
      <p:pic>
        <p:nvPicPr>
          <p:cNvPr id="7" name="Picture 6"/>
          <p:cNvPicPr>
            <a:picLocks noChangeAspect="1"/>
          </p:cNvPicPr>
          <p:nvPr/>
        </p:nvPicPr>
        <p:blipFill>
          <a:blip r:embed="rId7"/>
          <a:stretch>
            <a:fillRect/>
          </a:stretch>
        </p:blipFill>
        <p:spPr>
          <a:xfrm>
            <a:off x="1123594" y="4026208"/>
            <a:ext cx="1708329" cy="421809"/>
          </a:xfrm>
          <a:prstGeom prst="rect">
            <a:avLst/>
          </a:prstGeom>
        </p:spPr>
      </p:pic>
      <p:pic>
        <p:nvPicPr>
          <p:cNvPr id="8" name="Picture 7"/>
          <p:cNvPicPr>
            <a:picLocks noChangeAspect="1"/>
          </p:cNvPicPr>
          <p:nvPr/>
        </p:nvPicPr>
        <p:blipFill>
          <a:blip r:embed="rId8"/>
          <a:stretch>
            <a:fillRect/>
          </a:stretch>
        </p:blipFill>
        <p:spPr>
          <a:xfrm>
            <a:off x="1144685" y="4760417"/>
            <a:ext cx="12958199" cy="455848"/>
          </a:xfrm>
          <a:prstGeom prst="rect">
            <a:avLst/>
          </a:prstGeom>
        </p:spPr>
      </p:pic>
      <p:pic>
        <p:nvPicPr>
          <p:cNvPr id="9" name="Picture 8"/>
          <p:cNvPicPr>
            <a:picLocks noChangeAspect="1"/>
          </p:cNvPicPr>
          <p:nvPr/>
        </p:nvPicPr>
        <p:blipFill>
          <a:blip r:embed="rId9"/>
          <a:stretch>
            <a:fillRect/>
          </a:stretch>
        </p:blipFill>
        <p:spPr>
          <a:xfrm>
            <a:off x="1249446" y="5417154"/>
            <a:ext cx="12958199" cy="455848"/>
          </a:xfrm>
          <a:prstGeom prst="rect">
            <a:avLst/>
          </a:prstGeom>
        </p:spPr>
      </p:pic>
      <p:pic>
        <p:nvPicPr>
          <p:cNvPr id="10" name="Picture 9"/>
          <p:cNvPicPr>
            <a:picLocks noChangeAspect="1"/>
          </p:cNvPicPr>
          <p:nvPr/>
        </p:nvPicPr>
        <p:blipFill>
          <a:blip r:embed="rId10"/>
          <a:stretch>
            <a:fillRect/>
          </a:stretch>
        </p:blipFill>
        <p:spPr>
          <a:xfrm>
            <a:off x="5192189" y="5928683"/>
            <a:ext cx="5653741" cy="970418"/>
          </a:xfrm>
          <a:prstGeom prst="rect">
            <a:avLst/>
          </a:prstGeom>
        </p:spPr>
      </p:pic>
      <p:pic>
        <p:nvPicPr>
          <p:cNvPr id="11" name="Picture 10"/>
          <p:cNvPicPr>
            <a:picLocks noChangeAspect="1"/>
          </p:cNvPicPr>
          <p:nvPr/>
        </p:nvPicPr>
        <p:blipFill>
          <a:blip r:embed="rId11"/>
          <a:stretch>
            <a:fillRect/>
          </a:stretch>
        </p:blipFill>
        <p:spPr>
          <a:xfrm>
            <a:off x="1004991" y="1504995"/>
            <a:ext cx="4772958" cy="436542"/>
          </a:xfrm>
          <a:prstGeom prst="rect">
            <a:avLst/>
          </a:prstGeom>
        </p:spPr>
      </p:pic>
    </p:spTree>
    <p:extLst>
      <p:ext uri="{BB962C8B-B14F-4D97-AF65-F5344CB8AC3E}">
        <p14:creationId xmlns:p14="http://schemas.microsoft.com/office/powerpoint/2010/main" val="4040212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66736" y="264234"/>
            <a:ext cx="10503460" cy="1365448"/>
          </a:xfrm>
          <a:prstGeom prst="rect">
            <a:avLst/>
          </a:prstGeom>
        </p:spPr>
      </p:pic>
      <p:pic>
        <p:nvPicPr>
          <p:cNvPr id="3" name="Picture 2"/>
          <p:cNvPicPr>
            <a:picLocks noChangeAspect="1"/>
          </p:cNvPicPr>
          <p:nvPr/>
        </p:nvPicPr>
        <p:blipFill>
          <a:blip r:embed="rId3"/>
          <a:stretch>
            <a:fillRect/>
          </a:stretch>
        </p:blipFill>
        <p:spPr>
          <a:xfrm>
            <a:off x="2129017" y="1373554"/>
            <a:ext cx="10503460" cy="467207"/>
          </a:xfrm>
          <a:prstGeom prst="rect">
            <a:avLst/>
          </a:prstGeom>
        </p:spPr>
      </p:pic>
      <p:pic>
        <p:nvPicPr>
          <p:cNvPr id="4" name="Picture 3"/>
          <p:cNvPicPr>
            <a:picLocks noChangeAspect="1"/>
          </p:cNvPicPr>
          <p:nvPr/>
        </p:nvPicPr>
        <p:blipFill>
          <a:blip r:embed="rId4"/>
          <a:stretch>
            <a:fillRect/>
          </a:stretch>
        </p:blipFill>
        <p:spPr>
          <a:xfrm>
            <a:off x="541630" y="1676210"/>
            <a:ext cx="10503461" cy="720403"/>
          </a:xfrm>
          <a:prstGeom prst="rect">
            <a:avLst/>
          </a:prstGeom>
        </p:spPr>
      </p:pic>
      <p:pic>
        <p:nvPicPr>
          <p:cNvPr id="5" name="Picture 4"/>
          <p:cNvPicPr>
            <a:picLocks noChangeAspect="1"/>
          </p:cNvPicPr>
          <p:nvPr/>
        </p:nvPicPr>
        <p:blipFill>
          <a:blip r:embed="rId5"/>
          <a:stretch>
            <a:fillRect/>
          </a:stretch>
        </p:blipFill>
        <p:spPr>
          <a:xfrm>
            <a:off x="6634989" y="1683473"/>
            <a:ext cx="489265" cy="436191"/>
          </a:xfrm>
          <a:prstGeom prst="rect">
            <a:avLst/>
          </a:prstGeom>
        </p:spPr>
      </p:pic>
      <p:pic>
        <p:nvPicPr>
          <p:cNvPr id="6" name="Picture 5"/>
          <p:cNvPicPr>
            <a:picLocks noChangeAspect="1"/>
          </p:cNvPicPr>
          <p:nvPr/>
        </p:nvPicPr>
        <p:blipFill>
          <a:blip r:embed="rId6"/>
          <a:stretch>
            <a:fillRect/>
          </a:stretch>
        </p:blipFill>
        <p:spPr>
          <a:xfrm>
            <a:off x="7580477" y="1680920"/>
            <a:ext cx="10503461" cy="720403"/>
          </a:xfrm>
          <a:prstGeom prst="rect">
            <a:avLst/>
          </a:prstGeom>
        </p:spPr>
      </p:pic>
      <p:pic>
        <p:nvPicPr>
          <p:cNvPr id="7" name="Picture 6"/>
          <p:cNvPicPr>
            <a:picLocks noChangeAspect="1"/>
          </p:cNvPicPr>
          <p:nvPr/>
        </p:nvPicPr>
        <p:blipFill>
          <a:blip r:embed="rId7"/>
          <a:stretch>
            <a:fillRect/>
          </a:stretch>
        </p:blipFill>
        <p:spPr>
          <a:xfrm>
            <a:off x="9167863" y="1660382"/>
            <a:ext cx="10503460" cy="467207"/>
          </a:xfrm>
          <a:prstGeom prst="rect">
            <a:avLst/>
          </a:prstGeom>
        </p:spPr>
      </p:pic>
      <p:pic>
        <p:nvPicPr>
          <p:cNvPr id="8" name="Picture 7"/>
          <p:cNvPicPr>
            <a:picLocks noChangeAspect="1"/>
          </p:cNvPicPr>
          <p:nvPr/>
        </p:nvPicPr>
        <p:blipFill>
          <a:blip r:embed="rId8"/>
          <a:stretch>
            <a:fillRect/>
          </a:stretch>
        </p:blipFill>
        <p:spPr>
          <a:xfrm>
            <a:off x="566736" y="2144118"/>
            <a:ext cx="10503461" cy="720403"/>
          </a:xfrm>
          <a:prstGeom prst="rect">
            <a:avLst/>
          </a:prstGeom>
        </p:spPr>
      </p:pic>
      <p:pic>
        <p:nvPicPr>
          <p:cNvPr id="9" name="Picture 8"/>
          <p:cNvPicPr>
            <a:picLocks noChangeAspect="1"/>
          </p:cNvPicPr>
          <p:nvPr/>
        </p:nvPicPr>
        <p:blipFill>
          <a:blip r:embed="rId5"/>
          <a:stretch>
            <a:fillRect/>
          </a:stretch>
        </p:blipFill>
        <p:spPr>
          <a:xfrm>
            <a:off x="2441538" y="2248408"/>
            <a:ext cx="358999" cy="320057"/>
          </a:xfrm>
          <a:prstGeom prst="rect">
            <a:avLst/>
          </a:prstGeom>
        </p:spPr>
      </p:pic>
      <p:pic>
        <p:nvPicPr>
          <p:cNvPr id="10" name="Picture 9"/>
          <p:cNvPicPr>
            <a:picLocks noChangeAspect="1"/>
          </p:cNvPicPr>
          <p:nvPr/>
        </p:nvPicPr>
        <p:blipFill>
          <a:blip r:embed="rId9"/>
          <a:stretch>
            <a:fillRect/>
          </a:stretch>
        </p:blipFill>
        <p:spPr>
          <a:xfrm>
            <a:off x="3049398" y="2132536"/>
            <a:ext cx="10503461" cy="720403"/>
          </a:xfrm>
          <a:prstGeom prst="rect">
            <a:avLst/>
          </a:prstGeom>
        </p:spPr>
      </p:pic>
      <p:pic>
        <p:nvPicPr>
          <p:cNvPr id="11" name="Picture 10"/>
          <p:cNvPicPr>
            <a:picLocks noChangeAspect="1"/>
          </p:cNvPicPr>
          <p:nvPr/>
        </p:nvPicPr>
        <p:blipFill>
          <a:blip r:embed="rId10"/>
          <a:stretch>
            <a:fillRect/>
          </a:stretch>
        </p:blipFill>
        <p:spPr>
          <a:xfrm>
            <a:off x="608017" y="2564849"/>
            <a:ext cx="10503451" cy="406921"/>
          </a:xfrm>
          <a:prstGeom prst="rect">
            <a:avLst/>
          </a:prstGeom>
        </p:spPr>
      </p:pic>
      <p:pic>
        <p:nvPicPr>
          <p:cNvPr id="12" name="Picture 11"/>
          <p:cNvPicPr>
            <a:picLocks noChangeAspect="1"/>
          </p:cNvPicPr>
          <p:nvPr/>
        </p:nvPicPr>
        <p:blipFill>
          <a:blip r:embed="rId11"/>
          <a:stretch>
            <a:fillRect/>
          </a:stretch>
        </p:blipFill>
        <p:spPr>
          <a:xfrm>
            <a:off x="608017" y="2922829"/>
            <a:ext cx="10503461" cy="720403"/>
          </a:xfrm>
          <a:prstGeom prst="rect">
            <a:avLst/>
          </a:prstGeom>
        </p:spPr>
      </p:pic>
      <p:pic>
        <p:nvPicPr>
          <p:cNvPr id="13" name="Picture 12"/>
          <p:cNvPicPr>
            <a:picLocks noChangeAspect="1"/>
          </p:cNvPicPr>
          <p:nvPr/>
        </p:nvPicPr>
        <p:blipFill>
          <a:blip r:embed="rId12"/>
          <a:stretch>
            <a:fillRect/>
          </a:stretch>
        </p:blipFill>
        <p:spPr>
          <a:xfrm>
            <a:off x="566745" y="3420353"/>
            <a:ext cx="10503451" cy="406921"/>
          </a:xfrm>
          <a:prstGeom prst="rect">
            <a:avLst/>
          </a:prstGeom>
        </p:spPr>
      </p:pic>
      <p:pic>
        <p:nvPicPr>
          <p:cNvPr id="14" name="Picture 13"/>
          <p:cNvPicPr>
            <a:picLocks noChangeAspect="1"/>
          </p:cNvPicPr>
          <p:nvPr/>
        </p:nvPicPr>
        <p:blipFill>
          <a:blip r:embed="rId13"/>
          <a:stretch>
            <a:fillRect/>
          </a:stretch>
        </p:blipFill>
        <p:spPr>
          <a:xfrm>
            <a:off x="608017" y="3861961"/>
            <a:ext cx="10503451" cy="406921"/>
          </a:xfrm>
          <a:prstGeom prst="rect">
            <a:avLst/>
          </a:prstGeom>
        </p:spPr>
      </p:pic>
      <p:pic>
        <p:nvPicPr>
          <p:cNvPr id="15" name="Picture 14"/>
          <p:cNvPicPr>
            <a:picLocks noChangeAspect="1"/>
          </p:cNvPicPr>
          <p:nvPr/>
        </p:nvPicPr>
        <p:blipFill>
          <a:blip r:embed="rId14"/>
          <a:stretch>
            <a:fillRect/>
          </a:stretch>
        </p:blipFill>
        <p:spPr>
          <a:xfrm>
            <a:off x="608017" y="4395974"/>
            <a:ext cx="10503461" cy="720403"/>
          </a:xfrm>
          <a:prstGeom prst="rect">
            <a:avLst/>
          </a:prstGeom>
        </p:spPr>
      </p:pic>
      <p:pic>
        <p:nvPicPr>
          <p:cNvPr id="16" name="Picture 15"/>
          <p:cNvPicPr>
            <a:picLocks noChangeAspect="1"/>
          </p:cNvPicPr>
          <p:nvPr/>
        </p:nvPicPr>
        <p:blipFill>
          <a:blip r:embed="rId15"/>
          <a:stretch>
            <a:fillRect/>
          </a:stretch>
        </p:blipFill>
        <p:spPr>
          <a:xfrm>
            <a:off x="3301213" y="4369915"/>
            <a:ext cx="10503451" cy="406921"/>
          </a:xfrm>
          <a:prstGeom prst="rect">
            <a:avLst/>
          </a:prstGeom>
        </p:spPr>
      </p:pic>
      <p:pic>
        <p:nvPicPr>
          <p:cNvPr id="17" name="Picture 16"/>
          <p:cNvPicPr>
            <a:picLocks noChangeAspect="1"/>
          </p:cNvPicPr>
          <p:nvPr/>
        </p:nvPicPr>
        <p:blipFill>
          <a:blip r:embed="rId16"/>
          <a:stretch>
            <a:fillRect/>
          </a:stretch>
        </p:blipFill>
        <p:spPr>
          <a:xfrm>
            <a:off x="6140173" y="4354087"/>
            <a:ext cx="10503451" cy="406921"/>
          </a:xfrm>
          <a:prstGeom prst="rect">
            <a:avLst/>
          </a:prstGeom>
        </p:spPr>
      </p:pic>
      <p:pic>
        <p:nvPicPr>
          <p:cNvPr id="18" name="Picture 17"/>
          <p:cNvPicPr>
            <a:picLocks noChangeAspect="1"/>
          </p:cNvPicPr>
          <p:nvPr/>
        </p:nvPicPr>
        <p:blipFill>
          <a:blip r:embed="rId17"/>
          <a:stretch>
            <a:fillRect/>
          </a:stretch>
        </p:blipFill>
        <p:spPr>
          <a:xfrm>
            <a:off x="6140162" y="4908196"/>
            <a:ext cx="10503462" cy="328989"/>
          </a:xfrm>
          <a:prstGeom prst="rect">
            <a:avLst/>
          </a:prstGeom>
        </p:spPr>
      </p:pic>
      <p:pic>
        <p:nvPicPr>
          <p:cNvPr id="19" name="Picture 18"/>
          <p:cNvPicPr>
            <a:picLocks noChangeAspect="1"/>
          </p:cNvPicPr>
          <p:nvPr/>
        </p:nvPicPr>
        <p:blipFill>
          <a:blip r:embed="rId18"/>
          <a:stretch>
            <a:fillRect/>
          </a:stretch>
        </p:blipFill>
        <p:spPr>
          <a:xfrm>
            <a:off x="6113277" y="5411128"/>
            <a:ext cx="10503451" cy="406921"/>
          </a:xfrm>
          <a:prstGeom prst="rect">
            <a:avLst/>
          </a:prstGeom>
        </p:spPr>
      </p:pic>
      <p:pic>
        <p:nvPicPr>
          <p:cNvPr id="20" name="Picture 19"/>
          <p:cNvPicPr>
            <a:picLocks noChangeAspect="1"/>
          </p:cNvPicPr>
          <p:nvPr/>
        </p:nvPicPr>
        <p:blipFill>
          <a:blip r:embed="rId19"/>
          <a:stretch>
            <a:fillRect/>
          </a:stretch>
        </p:blipFill>
        <p:spPr>
          <a:xfrm>
            <a:off x="7772723" y="5160255"/>
            <a:ext cx="1401805" cy="866032"/>
          </a:xfrm>
          <a:prstGeom prst="rect">
            <a:avLst/>
          </a:prstGeom>
        </p:spPr>
      </p:pic>
      <p:pic>
        <p:nvPicPr>
          <p:cNvPr id="21" name="Picture 20"/>
          <p:cNvPicPr>
            <a:picLocks noChangeAspect="1"/>
          </p:cNvPicPr>
          <p:nvPr/>
        </p:nvPicPr>
        <p:blipFill>
          <a:blip r:embed="rId20"/>
          <a:stretch>
            <a:fillRect/>
          </a:stretch>
        </p:blipFill>
        <p:spPr>
          <a:xfrm>
            <a:off x="7929217" y="5980408"/>
            <a:ext cx="10503451" cy="406921"/>
          </a:xfrm>
          <a:prstGeom prst="rect">
            <a:avLst/>
          </a:prstGeom>
        </p:spPr>
      </p:pic>
      <p:pic>
        <p:nvPicPr>
          <p:cNvPr id="22" name="Picture 21"/>
          <p:cNvPicPr>
            <a:picLocks noChangeAspect="1"/>
          </p:cNvPicPr>
          <p:nvPr/>
        </p:nvPicPr>
        <p:blipFill>
          <a:blip r:embed="rId21"/>
          <a:stretch>
            <a:fillRect/>
          </a:stretch>
        </p:blipFill>
        <p:spPr>
          <a:xfrm>
            <a:off x="608017" y="5312315"/>
            <a:ext cx="10503451" cy="406921"/>
          </a:xfrm>
          <a:prstGeom prst="rect">
            <a:avLst/>
          </a:prstGeom>
        </p:spPr>
      </p:pic>
      <p:pic>
        <p:nvPicPr>
          <p:cNvPr id="23" name="Picture 22"/>
          <p:cNvPicPr>
            <a:picLocks noChangeAspect="1"/>
          </p:cNvPicPr>
          <p:nvPr/>
        </p:nvPicPr>
        <p:blipFill>
          <a:blip r:embed="rId22"/>
          <a:stretch>
            <a:fillRect/>
          </a:stretch>
        </p:blipFill>
        <p:spPr>
          <a:xfrm>
            <a:off x="608017" y="5893179"/>
            <a:ext cx="10503451" cy="406921"/>
          </a:xfrm>
          <a:prstGeom prst="rect">
            <a:avLst/>
          </a:prstGeom>
        </p:spPr>
      </p:pic>
      <p:pic>
        <p:nvPicPr>
          <p:cNvPr id="24" name="Picture 23"/>
          <p:cNvPicPr>
            <a:picLocks noChangeAspect="1"/>
          </p:cNvPicPr>
          <p:nvPr/>
        </p:nvPicPr>
        <p:blipFill>
          <a:blip r:embed="rId23"/>
          <a:stretch>
            <a:fillRect/>
          </a:stretch>
        </p:blipFill>
        <p:spPr>
          <a:xfrm>
            <a:off x="608017" y="6424363"/>
            <a:ext cx="10503454" cy="440079"/>
          </a:xfrm>
          <a:prstGeom prst="rect">
            <a:avLst/>
          </a:prstGeom>
        </p:spPr>
      </p:pic>
    </p:spTree>
    <p:extLst>
      <p:ext uri="{BB962C8B-B14F-4D97-AF65-F5344CB8AC3E}">
        <p14:creationId xmlns:p14="http://schemas.microsoft.com/office/powerpoint/2010/main" val="16606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250592" y="2437964"/>
            <a:ext cx="10116860" cy="534635"/>
          </a:xfrm>
          <a:prstGeom prst="rect">
            <a:avLst/>
          </a:prstGeom>
        </p:spPr>
      </p:pic>
      <p:pic>
        <p:nvPicPr>
          <p:cNvPr id="4" name="Picture 3"/>
          <p:cNvPicPr>
            <a:picLocks noChangeAspect="1"/>
          </p:cNvPicPr>
          <p:nvPr/>
        </p:nvPicPr>
        <p:blipFill>
          <a:blip r:embed="rId4"/>
          <a:stretch>
            <a:fillRect/>
          </a:stretch>
        </p:blipFill>
        <p:spPr>
          <a:xfrm>
            <a:off x="1145224" y="5988703"/>
            <a:ext cx="10496163" cy="716897"/>
          </a:xfrm>
          <a:prstGeom prst="rect">
            <a:avLst/>
          </a:prstGeom>
        </p:spPr>
      </p:pic>
      <p:pic>
        <p:nvPicPr>
          <p:cNvPr id="5" name="Picture 4"/>
          <p:cNvPicPr>
            <a:picLocks noChangeAspect="1"/>
          </p:cNvPicPr>
          <p:nvPr/>
        </p:nvPicPr>
        <p:blipFill>
          <a:blip r:embed="rId5"/>
          <a:stretch>
            <a:fillRect/>
          </a:stretch>
        </p:blipFill>
        <p:spPr>
          <a:xfrm>
            <a:off x="1145224" y="5285305"/>
            <a:ext cx="10496163" cy="716897"/>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3943817653"/>
              </p:ext>
            </p:extLst>
          </p:nvPr>
        </p:nvGraphicFramePr>
        <p:xfrm>
          <a:off x="1049358" y="3070735"/>
          <a:ext cx="8676326" cy="2400300"/>
        </p:xfrm>
        <a:graphic>
          <a:graphicData uri="http://schemas.openxmlformats.org/presentationml/2006/ole">
            <mc:AlternateContent xmlns:mc="http://schemas.openxmlformats.org/markup-compatibility/2006">
              <mc:Choice xmlns:v="urn:schemas-microsoft-com:vml" Requires="v">
                <p:oleObj spid="_x0000_s1037" name="Document" r:id="rId6" imgW="6109253" imgH="1314756" progId="Word.Document.12">
                  <p:embed/>
                </p:oleObj>
              </mc:Choice>
              <mc:Fallback>
                <p:oleObj name="Document" r:id="rId6" imgW="6109253" imgH="1314756" progId="Word.Document.12">
                  <p:embed/>
                  <p:pic>
                    <p:nvPicPr>
                      <p:cNvPr id="6" name="Object 5"/>
                      <p:cNvPicPr/>
                      <p:nvPr/>
                    </p:nvPicPr>
                    <p:blipFill>
                      <a:blip r:embed="rId7"/>
                      <a:stretch>
                        <a:fillRect/>
                      </a:stretch>
                    </p:blipFill>
                    <p:spPr>
                      <a:xfrm>
                        <a:off x="1049358" y="3070735"/>
                        <a:ext cx="8676326" cy="2400300"/>
                      </a:xfrm>
                      <a:prstGeom prst="rect">
                        <a:avLst/>
                      </a:prstGeom>
                    </p:spPr>
                  </p:pic>
                </p:oleObj>
              </mc:Fallback>
            </mc:AlternateContent>
          </a:graphicData>
        </a:graphic>
      </p:graphicFrame>
      <p:pic>
        <p:nvPicPr>
          <p:cNvPr id="7" name="Picture 6"/>
          <p:cNvPicPr>
            <a:picLocks noChangeAspect="1"/>
          </p:cNvPicPr>
          <p:nvPr/>
        </p:nvPicPr>
        <p:blipFill>
          <a:blip r:embed="rId8"/>
          <a:stretch>
            <a:fillRect/>
          </a:stretch>
        </p:blipFill>
        <p:spPr>
          <a:xfrm>
            <a:off x="2457092" y="2456027"/>
            <a:ext cx="10116860" cy="534635"/>
          </a:xfrm>
          <a:prstGeom prst="rect">
            <a:avLst/>
          </a:prstGeom>
        </p:spPr>
      </p:pic>
      <p:pic>
        <p:nvPicPr>
          <p:cNvPr id="8" name="Picture 7"/>
          <p:cNvPicPr>
            <a:picLocks noChangeAspect="1"/>
          </p:cNvPicPr>
          <p:nvPr/>
        </p:nvPicPr>
        <p:blipFill>
          <a:blip r:embed="rId9"/>
          <a:stretch>
            <a:fillRect/>
          </a:stretch>
        </p:blipFill>
        <p:spPr>
          <a:xfrm>
            <a:off x="3707419" y="2509623"/>
            <a:ext cx="393787" cy="315029"/>
          </a:xfrm>
          <a:prstGeom prst="rect">
            <a:avLst/>
          </a:prstGeom>
        </p:spPr>
      </p:pic>
      <p:pic>
        <p:nvPicPr>
          <p:cNvPr id="9" name="Picture 8"/>
          <p:cNvPicPr>
            <a:picLocks noChangeAspect="1"/>
          </p:cNvPicPr>
          <p:nvPr/>
        </p:nvPicPr>
        <p:blipFill>
          <a:blip r:embed="rId10"/>
          <a:stretch>
            <a:fillRect/>
          </a:stretch>
        </p:blipFill>
        <p:spPr>
          <a:xfrm>
            <a:off x="4694455" y="2249346"/>
            <a:ext cx="693066" cy="803326"/>
          </a:xfrm>
          <a:prstGeom prst="rect">
            <a:avLst/>
          </a:prstGeom>
        </p:spPr>
      </p:pic>
      <p:pic>
        <p:nvPicPr>
          <p:cNvPr id="10" name="Picture 9"/>
          <p:cNvPicPr>
            <a:picLocks noChangeAspect="1"/>
          </p:cNvPicPr>
          <p:nvPr/>
        </p:nvPicPr>
        <p:blipFill>
          <a:blip r:embed="rId11"/>
          <a:stretch>
            <a:fillRect/>
          </a:stretch>
        </p:blipFill>
        <p:spPr>
          <a:xfrm>
            <a:off x="5744046" y="2437964"/>
            <a:ext cx="10116860" cy="534635"/>
          </a:xfrm>
          <a:prstGeom prst="rect">
            <a:avLst/>
          </a:prstGeom>
        </p:spPr>
      </p:pic>
      <p:pic>
        <p:nvPicPr>
          <p:cNvPr id="11" name="Picture 10"/>
          <p:cNvPicPr>
            <a:picLocks noChangeAspect="1"/>
          </p:cNvPicPr>
          <p:nvPr/>
        </p:nvPicPr>
        <p:blipFill>
          <a:blip r:embed="rId12"/>
          <a:stretch>
            <a:fillRect/>
          </a:stretch>
        </p:blipFill>
        <p:spPr>
          <a:xfrm>
            <a:off x="7158493" y="2223463"/>
            <a:ext cx="740321" cy="834830"/>
          </a:xfrm>
          <a:prstGeom prst="rect">
            <a:avLst/>
          </a:prstGeom>
        </p:spPr>
      </p:pic>
      <p:sp>
        <p:nvSpPr>
          <p:cNvPr id="12" name="Rectangle 11"/>
          <p:cNvSpPr/>
          <p:nvPr/>
        </p:nvSpPr>
        <p:spPr>
          <a:xfrm>
            <a:off x="659418" y="30129"/>
            <a:ext cx="11161521" cy="2181559"/>
          </a:xfrm>
          <a:prstGeom prst="rect">
            <a:avLst/>
          </a:prstGeom>
        </p:spPr>
        <p:txBody>
          <a:bodyPr wrap="square">
            <a:spAutoFit/>
          </a:bodyPr>
          <a:lstStyle/>
          <a:p>
            <a:pPr algn="just">
              <a:lnSpc>
                <a:spcPct val="115000"/>
              </a:lnSpc>
              <a:spcAft>
                <a:spcPts val="600"/>
              </a:spcAft>
            </a:pPr>
            <a:r>
              <a:rPr lang="vi-VN" sz="2400" b="1" dirty="0">
                <a:latin typeface="Times New Roman" panose="02020603050405020304" pitchFamily="18" charset="0"/>
                <a:ea typeface="Calibri" panose="020F0502020204030204" pitchFamily="34" charset="0"/>
                <a:cs typeface="Times New Roman" panose="02020603050405020304" pitchFamily="18" charset="0"/>
              </a:rPr>
              <a:t>Câu</a:t>
            </a:r>
            <a:r>
              <a:rPr lang="pt-BR" sz="2400" b="1" dirty="0">
                <a:latin typeface="Times New Roman" panose="02020603050405020304" pitchFamily="18" charset="0"/>
                <a:ea typeface="Calibri" panose="020F0502020204030204" pitchFamily="34" charset="0"/>
                <a:cs typeface="Times New Roman" panose="02020603050405020304" pitchFamily="18" charset="0"/>
              </a:rPr>
              <a:t> 4: </a:t>
            </a:r>
            <a:r>
              <a:rPr lang="vi-VN" sz="2400" dirty="0">
                <a:latin typeface="Times New Roman" panose="02020603050405020304" pitchFamily="18" charset="0"/>
                <a:ea typeface="Arial" panose="020B0604020202020204" pitchFamily="34" charset="0"/>
                <a:cs typeface="Times New Roman" panose="02020603050405020304" pitchFamily="18" charset="0"/>
              </a:rPr>
              <a:t>Một đoàn tham quan đi ô tô từ bến phà Nhà Bè đến Khu di tích lịch sử Địa Đạo Củ Chi (thuộc địa bàn Huyện Củ Chi). Lúc đi, xe chạy với vận tốc 45km/h. Lúc về, do ùn tắc giao thông, xe giảm tốc độ còn 40Km/h. Do đó, thời gian lúc về lâu hơn lúc đi là 10 phút. Tính độ dài quãng đường từ bến phà Nhà Bè đến Khu di tích lịch sử Địa Đạo Củ Chi mà ô tô đã đi.(Biết ô tô đi và về cùng một tuyến đường)</a:t>
            </a:r>
            <a:endParaRPr lang="en-US" sz="24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61272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621724" y="129990"/>
            <a:ext cx="9763049" cy="355316"/>
          </a:xfrm>
          <a:prstGeom prst="rect">
            <a:avLst/>
          </a:prstGeom>
        </p:spPr>
      </p:pic>
      <p:pic>
        <p:nvPicPr>
          <p:cNvPr id="4" name="Picture 3"/>
          <p:cNvPicPr>
            <a:picLocks noChangeAspect="1"/>
          </p:cNvPicPr>
          <p:nvPr/>
        </p:nvPicPr>
        <p:blipFill>
          <a:blip r:embed="rId3"/>
          <a:stretch>
            <a:fillRect/>
          </a:stretch>
        </p:blipFill>
        <p:spPr>
          <a:xfrm>
            <a:off x="812542" y="523691"/>
            <a:ext cx="10583534" cy="355316"/>
          </a:xfrm>
          <a:prstGeom prst="rect">
            <a:avLst/>
          </a:prstGeom>
        </p:spPr>
      </p:pic>
      <p:pic>
        <p:nvPicPr>
          <p:cNvPr id="5" name="Picture 4"/>
          <p:cNvPicPr>
            <a:picLocks noChangeAspect="1"/>
          </p:cNvPicPr>
          <p:nvPr/>
        </p:nvPicPr>
        <p:blipFill>
          <a:blip r:embed="rId4"/>
          <a:stretch>
            <a:fillRect/>
          </a:stretch>
        </p:blipFill>
        <p:spPr>
          <a:xfrm>
            <a:off x="812542" y="944524"/>
            <a:ext cx="10583534" cy="355316"/>
          </a:xfrm>
          <a:prstGeom prst="rect">
            <a:avLst/>
          </a:prstGeom>
        </p:spPr>
      </p:pic>
      <p:pic>
        <p:nvPicPr>
          <p:cNvPr id="6" name="Picture 5"/>
          <p:cNvPicPr>
            <a:picLocks noChangeAspect="1"/>
          </p:cNvPicPr>
          <p:nvPr/>
        </p:nvPicPr>
        <p:blipFill>
          <a:blip r:embed="rId5"/>
          <a:stretch>
            <a:fillRect/>
          </a:stretch>
        </p:blipFill>
        <p:spPr>
          <a:xfrm>
            <a:off x="6579447" y="956833"/>
            <a:ext cx="10583534" cy="355316"/>
          </a:xfrm>
          <a:prstGeom prst="rect">
            <a:avLst/>
          </a:prstGeom>
        </p:spPr>
      </p:pic>
      <p:pic>
        <p:nvPicPr>
          <p:cNvPr id="7" name="Picture 6"/>
          <p:cNvPicPr>
            <a:picLocks noChangeAspect="1"/>
          </p:cNvPicPr>
          <p:nvPr/>
        </p:nvPicPr>
        <p:blipFill>
          <a:blip r:embed="rId6"/>
          <a:stretch>
            <a:fillRect/>
          </a:stretch>
        </p:blipFill>
        <p:spPr>
          <a:xfrm>
            <a:off x="812552" y="1284477"/>
            <a:ext cx="10583524" cy="666824"/>
          </a:xfrm>
          <a:prstGeom prst="rect">
            <a:avLst/>
          </a:prstGeom>
        </p:spPr>
      </p:pic>
      <p:pic>
        <p:nvPicPr>
          <p:cNvPr id="8" name="Picture 7"/>
          <p:cNvPicPr>
            <a:picLocks noChangeAspect="1"/>
          </p:cNvPicPr>
          <p:nvPr/>
        </p:nvPicPr>
        <p:blipFill>
          <a:blip r:embed="rId7"/>
          <a:stretch>
            <a:fillRect/>
          </a:stretch>
        </p:blipFill>
        <p:spPr>
          <a:xfrm>
            <a:off x="6579452" y="1299840"/>
            <a:ext cx="10583524" cy="666824"/>
          </a:xfrm>
          <a:prstGeom prst="rect">
            <a:avLst/>
          </a:prstGeom>
        </p:spPr>
      </p:pic>
      <p:pic>
        <p:nvPicPr>
          <p:cNvPr id="9" name="Picture 8"/>
          <p:cNvPicPr>
            <a:picLocks noChangeAspect="1"/>
          </p:cNvPicPr>
          <p:nvPr/>
        </p:nvPicPr>
        <p:blipFill>
          <a:blip r:embed="rId8"/>
          <a:stretch>
            <a:fillRect/>
          </a:stretch>
        </p:blipFill>
        <p:spPr>
          <a:xfrm>
            <a:off x="812542" y="1690388"/>
            <a:ext cx="10583524" cy="666824"/>
          </a:xfrm>
          <a:prstGeom prst="rect">
            <a:avLst/>
          </a:prstGeom>
        </p:spPr>
      </p:pic>
      <p:pic>
        <p:nvPicPr>
          <p:cNvPr id="10" name="Picture 9"/>
          <p:cNvPicPr>
            <a:picLocks noChangeAspect="1"/>
          </p:cNvPicPr>
          <p:nvPr/>
        </p:nvPicPr>
        <p:blipFill>
          <a:blip r:embed="rId9"/>
          <a:stretch>
            <a:fillRect/>
          </a:stretch>
        </p:blipFill>
        <p:spPr>
          <a:xfrm>
            <a:off x="812542" y="2318040"/>
            <a:ext cx="10583534" cy="355316"/>
          </a:xfrm>
          <a:prstGeom prst="rect">
            <a:avLst/>
          </a:prstGeom>
        </p:spPr>
      </p:pic>
      <p:pic>
        <p:nvPicPr>
          <p:cNvPr id="11" name="Picture 10"/>
          <p:cNvPicPr>
            <a:picLocks noChangeAspect="1"/>
          </p:cNvPicPr>
          <p:nvPr/>
        </p:nvPicPr>
        <p:blipFill>
          <a:blip r:embed="rId10"/>
          <a:stretch>
            <a:fillRect/>
          </a:stretch>
        </p:blipFill>
        <p:spPr>
          <a:xfrm>
            <a:off x="4276772" y="2267445"/>
            <a:ext cx="1185647" cy="592824"/>
          </a:xfrm>
          <a:prstGeom prst="rect">
            <a:avLst/>
          </a:prstGeom>
        </p:spPr>
      </p:pic>
      <p:pic>
        <p:nvPicPr>
          <p:cNvPr id="12" name="Picture 11"/>
          <p:cNvPicPr>
            <a:picLocks noChangeAspect="1"/>
          </p:cNvPicPr>
          <p:nvPr/>
        </p:nvPicPr>
        <p:blipFill>
          <a:blip r:embed="rId11"/>
          <a:stretch>
            <a:fillRect/>
          </a:stretch>
        </p:blipFill>
        <p:spPr>
          <a:xfrm>
            <a:off x="4048199" y="2925786"/>
            <a:ext cx="1915276" cy="592824"/>
          </a:xfrm>
          <a:prstGeom prst="rect">
            <a:avLst/>
          </a:prstGeom>
        </p:spPr>
      </p:pic>
      <p:pic>
        <p:nvPicPr>
          <p:cNvPr id="13" name="Picture 12"/>
          <p:cNvPicPr>
            <a:picLocks noChangeAspect="1"/>
          </p:cNvPicPr>
          <p:nvPr/>
        </p:nvPicPr>
        <p:blipFill>
          <a:blip r:embed="rId12"/>
          <a:stretch>
            <a:fillRect/>
          </a:stretch>
        </p:blipFill>
        <p:spPr>
          <a:xfrm>
            <a:off x="4048199" y="3658530"/>
            <a:ext cx="1915279" cy="744832"/>
          </a:xfrm>
          <a:prstGeom prst="rect">
            <a:avLst/>
          </a:prstGeom>
        </p:spPr>
      </p:pic>
      <p:pic>
        <p:nvPicPr>
          <p:cNvPr id="14" name="Picture 13"/>
          <p:cNvPicPr>
            <a:picLocks noChangeAspect="1"/>
          </p:cNvPicPr>
          <p:nvPr/>
        </p:nvPicPr>
        <p:blipFill>
          <a:blip r:embed="rId13"/>
          <a:stretch>
            <a:fillRect/>
          </a:stretch>
        </p:blipFill>
        <p:spPr>
          <a:xfrm>
            <a:off x="4048200" y="4486514"/>
            <a:ext cx="1322452" cy="592824"/>
          </a:xfrm>
          <a:prstGeom prst="rect">
            <a:avLst/>
          </a:prstGeom>
        </p:spPr>
      </p:pic>
      <p:pic>
        <p:nvPicPr>
          <p:cNvPr id="15" name="Picture 14"/>
          <p:cNvPicPr>
            <a:picLocks noChangeAspect="1"/>
          </p:cNvPicPr>
          <p:nvPr/>
        </p:nvPicPr>
        <p:blipFill>
          <a:blip r:embed="rId14"/>
          <a:stretch>
            <a:fillRect/>
          </a:stretch>
        </p:blipFill>
        <p:spPr>
          <a:xfrm>
            <a:off x="4000579" y="5219259"/>
            <a:ext cx="1474461" cy="592824"/>
          </a:xfrm>
          <a:prstGeom prst="rect">
            <a:avLst/>
          </a:prstGeom>
        </p:spPr>
      </p:pic>
      <p:pic>
        <p:nvPicPr>
          <p:cNvPr id="16" name="Picture 15"/>
          <p:cNvPicPr>
            <a:picLocks noChangeAspect="1"/>
          </p:cNvPicPr>
          <p:nvPr/>
        </p:nvPicPr>
        <p:blipFill>
          <a:blip r:embed="rId15"/>
          <a:stretch>
            <a:fillRect/>
          </a:stretch>
        </p:blipFill>
        <p:spPr>
          <a:xfrm>
            <a:off x="3898091" y="5885611"/>
            <a:ext cx="10583525" cy="515937"/>
          </a:xfrm>
          <a:prstGeom prst="rect">
            <a:avLst/>
          </a:prstGeom>
        </p:spPr>
      </p:pic>
      <p:pic>
        <p:nvPicPr>
          <p:cNvPr id="17" name="Picture 16"/>
          <p:cNvPicPr>
            <a:picLocks noChangeAspect="1"/>
          </p:cNvPicPr>
          <p:nvPr/>
        </p:nvPicPr>
        <p:blipFill>
          <a:blip r:embed="rId16"/>
          <a:stretch>
            <a:fillRect/>
          </a:stretch>
        </p:blipFill>
        <p:spPr>
          <a:xfrm>
            <a:off x="961261" y="6503795"/>
            <a:ext cx="10583534" cy="355316"/>
          </a:xfrm>
          <a:prstGeom prst="rect">
            <a:avLst/>
          </a:prstGeom>
        </p:spPr>
      </p:pic>
    </p:spTree>
    <p:extLst>
      <p:ext uri="{BB962C8B-B14F-4D97-AF65-F5344CB8AC3E}">
        <p14:creationId xmlns:p14="http://schemas.microsoft.com/office/powerpoint/2010/main" val="288058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56301" y="-47999"/>
            <a:ext cx="10026167" cy="1955259"/>
          </a:xfrm>
          <a:prstGeom prst="rect">
            <a:avLst/>
          </a:prstGeom>
        </p:spPr>
      </p:pic>
      <p:pic>
        <p:nvPicPr>
          <p:cNvPr id="3" name="Picture 2"/>
          <p:cNvPicPr>
            <a:picLocks noChangeAspect="1"/>
          </p:cNvPicPr>
          <p:nvPr/>
        </p:nvPicPr>
        <p:blipFill>
          <a:blip r:embed="rId3"/>
          <a:stretch>
            <a:fillRect/>
          </a:stretch>
        </p:blipFill>
        <p:spPr>
          <a:xfrm>
            <a:off x="668337" y="1886618"/>
            <a:ext cx="2857552" cy="2635462"/>
          </a:xfrm>
          <a:prstGeom prst="rect">
            <a:avLst/>
          </a:prstGeom>
        </p:spPr>
      </p:pic>
      <p:pic>
        <p:nvPicPr>
          <p:cNvPr id="4" name="Picture 3"/>
          <p:cNvPicPr>
            <a:picLocks noChangeAspect="1"/>
          </p:cNvPicPr>
          <p:nvPr/>
        </p:nvPicPr>
        <p:blipFill>
          <a:blip r:embed="rId4"/>
          <a:stretch>
            <a:fillRect/>
          </a:stretch>
        </p:blipFill>
        <p:spPr>
          <a:xfrm>
            <a:off x="456302" y="4568939"/>
            <a:ext cx="10026167" cy="404537"/>
          </a:xfrm>
          <a:prstGeom prst="rect">
            <a:avLst/>
          </a:prstGeom>
        </p:spPr>
      </p:pic>
      <p:pic>
        <p:nvPicPr>
          <p:cNvPr id="5" name="Picture 4"/>
          <p:cNvPicPr>
            <a:picLocks noChangeAspect="1"/>
          </p:cNvPicPr>
          <p:nvPr/>
        </p:nvPicPr>
        <p:blipFill>
          <a:blip r:embed="rId5"/>
          <a:stretch>
            <a:fillRect/>
          </a:stretch>
        </p:blipFill>
        <p:spPr>
          <a:xfrm>
            <a:off x="668336" y="5295183"/>
            <a:ext cx="10026167" cy="379253"/>
          </a:xfrm>
          <a:prstGeom prst="rect">
            <a:avLst/>
          </a:prstGeom>
        </p:spPr>
      </p:pic>
      <p:pic>
        <p:nvPicPr>
          <p:cNvPr id="6" name="Picture 5"/>
          <p:cNvPicPr>
            <a:picLocks noChangeAspect="1"/>
          </p:cNvPicPr>
          <p:nvPr/>
        </p:nvPicPr>
        <p:blipFill>
          <a:blip r:embed="rId6"/>
          <a:stretch>
            <a:fillRect/>
          </a:stretch>
        </p:blipFill>
        <p:spPr>
          <a:xfrm>
            <a:off x="668336" y="6082154"/>
            <a:ext cx="10026167" cy="404537"/>
          </a:xfrm>
          <a:prstGeom prst="rect">
            <a:avLst/>
          </a:prstGeom>
        </p:spPr>
      </p:pic>
      <p:pic>
        <p:nvPicPr>
          <p:cNvPr id="7" name="Picture 6"/>
          <p:cNvPicPr>
            <a:picLocks noChangeAspect="1"/>
          </p:cNvPicPr>
          <p:nvPr/>
        </p:nvPicPr>
        <p:blipFill>
          <a:blip r:embed="rId7"/>
          <a:stretch>
            <a:fillRect/>
          </a:stretch>
        </p:blipFill>
        <p:spPr>
          <a:xfrm>
            <a:off x="6519862" y="1803774"/>
            <a:ext cx="10026167" cy="404537"/>
          </a:xfrm>
          <a:prstGeom prst="rect">
            <a:avLst/>
          </a:prstGeom>
        </p:spPr>
      </p:pic>
      <p:pic>
        <p:nvPicPr>
          <p:cNvPr id="8" name="Picture 7"/>
          <p:cNvPicPr>
            <a:picLocks noChangeAspect="1"/>
          </p:cNvPicPr>
          <p:nvPr/>
        </p:nvPicPr>
        <p:blipFill>
          <a:blip r:embed="rId8"/>
          <a:stretch>
            <a:fillRect/>
          </a:stretch>
        </p:blipFill>
        <p:spPr>
          <a:xfrm>
            <a:off x="6519863" y="2389919"/>
            <a:ext cx="2039794" cy="368480"/>
          </a:xfrm>
          <a:prstGeom prst="rect">
            <a:avLst/>
          </a:prstGeom>
        </p:spPr>
      </p:pic>
      <p:pic>
        <p:nvPicPr>
          <p:cNvPr id="9" name="Picture 8"/>
          <p:cNvPicPr>
            <a:picLocks noChangeAspect="1"/>
          </p:cNvPicPr>
          <p:nvPr/>
        </p:nvPicPr>
        <p:blipFill>
          <a:blip r:embed="rId9"/>
          <a:stretch>
            <a:fillRect/>
          </a:stretch>
        </p:blipFill>
        <p:spPr>
          <a:xfrm>
            <a:off x="8624930" y="2369655"/>
            <a:ext cx="1958203" cy="386028"/>
          </a:xfrm>
          <a:prstGeom prst="rect">
            <a:avLst/>
          </a:prstGeom>
        </p:spPr>
      </p:pic>
      <p:pic>
        <p:nvPicPr>
          <p:cNvPr id="10" name="Picture 9"/>
          <p:cNvPicPr>
            <a:picLocks noChangeAspect="1"/>
          </p:cNvPicPr>
          <p:nvPr/>
        </p:nvPicPr>
        <p:blipFill>
          <a:blip r:embed="rId10"/>
          <a:stretch>
            <a:fillRect/>
          </a:stretch>
        </p:blipFill>
        <p:spPr>
          <a:xfrm>
            <a:off x="6519862" y="2906603"/>
            <a:ext cx="1990840" cy="386028"/>
          </a:xfrm>
          <a:prstGeom prst="rect">
            <a:avLst/>
          </a:prstGeom>
        </p:spPr>
      </p:pic>
      <p:pic>
        <p:nvPicPr>
          <p:cNvPr id="11" name="Picture 10"/>
          <p:cNvPicPr>
            <a:picLocks noChangeAspect="1"/>
          </p:cNvPicPr>
          <p:nvPr/>
        </p:nvPicPr>
        <p:blipFill>
          <a:blip r:embed="rId11"/>
          <a:stretch>
            <a:fillRect/>
          </a:stretch>
        </p:blipFill>
        <p:spPr>
          <a:xfrm>
            <a:off x="8559657" y="2917027"/>
            <a:ext cx="2023476" cy="386028"/>
          </a:xfrm>
          <a:prstGeom prst="rect">
            <a:avLst/>
          </a:prstGeom>
        </p:spPr>
      </p:pic>
      <p:pic>
        <p:nvPicPr>
          <p:cNvPr id="12" name="Picture 11"/>
          <p:cNvPicPr>
            <a:picLocks noChangeAspect="1"/>
          </p:cNvPicPr>
          <p:nvPr/>
        </p:nvPicPr>
        <p:blipFill>
          <a:blip r:embed="rId12"/>
          <a:stretch>
            <a:fillRect/>
          </a:stretch>
        </p:blipFill>
        <p:spPr>
          <a:xfrm>
            <a:off x="6562719" y="3441768"/>
            <a:ext cx="1533925" cy="386027"/>
          </a:xfrm>
          <a:prstGeom prst="rect">
            <a:avLst/>
          </a:prstGeom>
        </p:spPr>
      </p:pic>
      <p:pic>
        <p:nvPicPr>
          <p:cNvPr id="13" name="Picture 12"/>
          <p:cNvPicPr>
            <a:picLocks noChangeAspect="1"/>
          </p:cNvPicPr>
          <p:nvPr/>
        </p:nvPicPr>
        <p:blipFill>
          <a:blip r:embed="rId13"/>
          <a:stretch>
            <a:fillRect/>
          </a:stretch>
        </p:blipFill>
        <p:spPr>
          <a:xfrm>
            <a:off x="8510702" y="3446994"/>
            <a:ext cx="10026167" cy="401727"/>
          </a:xfrm>
          <a:prstGeom prst="rect">
            <a:avLst/>
          </a:prstGeom>
        </p:spPr>
      </p:pic>
      <p:pic>
        <p:nvPicPr>
          <p:cNvPr id="14" name="Picture 13"/>
          <p:cNvPicPr>
            <a:picLocks noChangeAspect="1"/>
          </p:cNvPicPr>
          <p:nvPr/>
        </p:nvPicPr>
        <p:blipFill>
          <a:blip r:embed="rId14"/>
          <a:stretch>
            <a:fillRect/>
          </a:stretch>
        </p:blipFill>
        <p:spPr>
          <a:xfrm>
            <a:off x="6562719" y="4064414"/>
            <a:ext cx="10026167" cy="404537"/>
          </a:xfrm>
          <a:prstGeom prst="rect">
            <a:avLst/>
          </a:prstGeom>
        </p:spPr>
      </p:pic>
      <p:pic>
        <p:nvPicPr>
          <p:cNvPr id="15" name="Picture 14"/>
          <p:cNvPicPr>
            <a:picLocks noChangeAspect="1"/>
          </p:cNvPicPr>
          <p:nvPr/>
        </p:nvPicPr>
        <p:blipFill>
          <a:blip r:embed="rId15"/>
          <a:stretch>
            <a:fillRect/>
          </a:stretch>
        </p:blipFill>
        <p:spPr>
          <a:xfrm>
            <a:off x="6562719" y="4681234"/>
            <a:ext cx="2186660" cy="736960"/>
          </a:xfrm>
          <a:prstGeom prst="rect">
            <a:avLst/>
          </a:prstGeom>
        </p:spPr>
      </p:pic>
      <p:pic>
        <p:nvPicPr>
          <p:cNvPr id="16" name="Picture 15"/>
          <p:cNvPicPr>
            <a:picLocks noChangeAspect="1"/>
          </p:cNvPicPr>
          <p:nvPr/>
        </p:nvPicPr>
        <p:blipFill>
          <a:blip r:embed="rId16"/>
          <a:stretch>
            <a:fillRect/>
          </a:stretch>
        </p:blipFill>
        <p:spPr>
          <a:xfrm>
            <a:off x="8977789" y="4630295"/>
            <a:ext cx="10026167" cy="1014150"/>
          </a:xfrm>
          <a:prstGeom prst="rect">
            <a:avLst/>
          </a:prstGeom>
        </p:spPr>
      </p:pic>
      <p:pic>
        <p:nvPicPr>
          <p:cNvPr id="17" name="Picture 16"/>
          <p:cNvPicPr>
            <a:picLocks noChangeAspect="1"/>
          </p:cNvPicPr>
          <p:nvPr/>
        </p:nvPicPr>
        <p:blipFill>
          <a:blip r:embed="rId17"/>
          <a:stretch>
            <a:fillRect/>
          </a:stretch>
        </p:blipFill>
        <p:spPr>
          <a:xfrm>
            <a:off x="6519862" y="5418194"/>
            <a:ext cx="10026167" cy="721985"/>
          </a:xfrm>
          <a:prstGeom prst="rect">
            <a:avLst/>
          </a:prstGeom>
        </p:spPr>
      </p:pic>
      <p:pic>
        <p:nvPicPr>
          <p:cNvPr id="18" name="Picture 17"/>
          <p:cNvPicPr>
            <a:picLocks noChangeAspect="1"/>
          </p:cNvPicPr>
          <p:nvPr/>
        </p:nvPicPr>
        <p:blipFill>
          <a:blip r:embed="rId18"/>
          <a:stretch>
            <a:fillRect/>
          </a:stretch>
        </p:blipFill>
        <p:spPr>
          <a:xfrm>
            <a:off x="6520635" y="6138412"/>
            <a:ext cx="10026167" cy="721985"/>
          </a:xfrm>
          <a:prstGeom prst="rect">
            <a:avLst/>
          </a:prstGeom>
        </p:spPr>
      </p:pic>
    </p:spTree>
    <p:extLst>
      <p:ext uri="{BB962C8B-B14F-4D97-AF65-F5344CB8AC3E}">
        <p14:creationId xmlns:p14="http://schemas.microsoft.com/office/powerpoint/2010/main" val="113115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113</Words>
  <Application>Microsoft Office PowerPoint</Application>
  <PresentationFormat>Widescreen</PresentationFormat>
  <Paragraphs>2</Paragraphs>
  <Slides>10</Slides>
  <Notes>0</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Calibri Light</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15</cp:revision>
  <dcterms:created xsi:type="dcterms:W3CDTF">2021-06-27T13:46:33Z</dcterms:created>
  <dcterms:modified xsi:type="dcterms:W3CDTF">2021-06-28T07:50:25Z</dcterms:modified>
</cp:coreProperties>
</file>